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14748129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DFDF79C-6411-759B-CD87-369AFF11E5A9}" name="Hannah Munday" initials="HM" userId="S::H.Munday@dayonestrategy.com::dd908088-38c6-43bf-b08f-ddfca14d556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F0FC"/>
    <a:srgbClr val="2F2E47"/>
    <a:srgbClr val="E8F9F9"/>
    <a:srgbClr val="CCF1F1"/>
    <a:srgbClr val="858694"/>
    <a:srgbClr val="F3F3F5"/>
    <a:srgbClr val="FFF8B7"/>
    <a:srgbClr val="9CA2EA"/>
    <a:srgbClr val="80DDDD"/>
    <a:srgbClr val="EC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E6DCF8-122F-4E8F-B216-5C6D772F7E69}" v="1" dt="2024-11-26T14:36:42.4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55" autoAdjust="0"/>
    <p:restoredTop sz="87859" autoAdjust="0"/>
  </p:normalViewPr>
  <p:slideViewPr>
    <p:cSldViewPr showGuides="1">
      <p:cViewPr varScale="1">
        <p:scale>
          <a:sx n="45" d="100"/>
          <a:sy n="45" d="100"/>
        </p:scale>
        <p:origin x="58" y="6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123"/>
    </p:cViewPr>
  </p:sorterViewPr>
  <p:notesViewPr>
    <p:cSldViewPr showGuides="1">
      <p:cViewPr varScale="1">
        <p:scale>
          <a:sx n="148" d="100"/>
          <a:sy n="148" d="100"/>
        </p:scale>
        <p:origin x="5248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E029887-8636-D1CB-F597-01ED1FCAEC3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14698F-DCAC-A7D7-F975-1FFB687C770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0F3EBD-7234-5547-BEEE-E642F63181FA}" type="datetimeFigureOut">
              <a:rPr lang="en-US" smtClean="0"/>
              <a:t>7/23/2025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E7ABAD-186E-E07E-73AB-3FA63E1B066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08D6A2-FD7F-8C5C-0134-8D506B5B39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E99E59-BB3D-A34E-A08A-DB4D022860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022949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A4B96B-4415-9344-87FC-6EEECFB3CA67}" type="datetimeFigureOut">
              <a:rPr lang="en-US" smtClean="0"/>
              <a:t>7/23/2025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F95EF6-6A00-AC4F-8068-7289679B5D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246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F95EF6-6A00-AC4F-8068-7289679B5DF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092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ing on whi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1CD04EEE-A302-F725-7B8E-DAB7F6285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496" y="629352"/>
            <a:ext cx="6888116" cy="67946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pic>
        <p:nvPicPr>
          <p:cNvPr id="2" name="Picture 1" descr="day_white.png">
            <a:extLst>
              <a:ext uri="{FF2B5EF4-FFF2-40B4-BE49-F238E27FC236}">
                <a16:creationId xmlns:a16="http://schemas.microsoft.com/office/drawing/2014/main" id="{829D6B07-7FC0-DB81-5398-AE0FE2D912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0591" y="6199632"/>
            <a:ext cx="1017899" cy="263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378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Placeholder 24">
            <a:extLst>
              <a:ext uri="{FF2B5EF4-FFF2-40B4-BE49-F238E27FC236}">
                <a16:creationId xmlns:a16="http://schemas.microsoft.com/office/drawing/2014/main" id="{92A9516E-B9AC-C7C1-F16B-113196840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496" y="629351"/>
            <a:ext cx="10515600" cy="59180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FA08982F-8F16-EFC0-49C3-899FEBFCDA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1496" y="2024063"/>
            <a:ext cx="11079642" cy="381321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55BEFF1-D3EB-19A1-648E-6A0A6A4998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92544" y="6165304"/>
            <a:ext cx="648594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000" b="1" i="0">
                <a:solidFill>
                  <a:schemeClr val="tx1"/>
                </a:solidFill>
                <a:latin typeface="Modern Era Bold" panose="02000000000000000000" pitchFamily="2" charset="0"/>
              </a:defRPr>
            </a:lvl1pPr>
          </a:lstStyle>
          <a:p>
            <a:fld id="{D129D634-6EEE-CF41-A98D-AD3EADD620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898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300" b="0" i="0" kern="1200">
          <a:solidFill>
            <a:schemeClr val="tx1"/>
          </a:solidFill>
          <a:latin typeface="Modern Era Medium" panose="02000000000000000000" pitchFamily="2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0"/>
        </a:spcBef>
        <a:spcAft>
          <a:spcPts val="1000"/>
        </a:spcAft>
        <a:buFontTx/>
        <a:buNone/>
        <a:defRPr sz="2000" b="0" i="0" kern="1200">
          <a:solidFill>
            <a:schemeClr val="tx1"/>
          </a:solidFill>
          <a:latin typeface="Modern Era Medium" panose="02000000000000000000" pitchFamily="2" charset="0"/>
          <a:ea typeface="+mn-ea"/>
          <a:cs typeface="+mn-cs"/>
        </a:defRPr>
      </a:lvl1pPr>
      <a:lvl2pPr marL="9525" indent="0" algn="l" defTabSz="914400" rtl="0" eaLnBrk="1" latinLnBrk="0" hangingPunct="1">
        <a:lnSpc>
          <a:spcPct val="120000"/>
        </a:lnSpc>
        <a:spcBef>
          <a:spcPts val="600"/>
        </a:spcBef>
        <a:spcAft>
          <a:spcPts val="600"/>
        </a:spcAft>
        <a:buFontTx/>
        <a:buNone/>
        <a:tabLst/>
        <a:defRPr sz="1800" kern="1200">
          <a:solidFill>
            <a:schemeClr val="tx1"/>
          </a:solidFill>
          <a:latin typeface="Modern Era Bold" panose="02000000000000000000" pitchFamily="2" charset="0"/>
          <a:ea typeface="+mn-ea"/>
          <a:cs typeface="+mn-cs"/>
        </a:defRPr>
      </a:lvl2pPr>
      <a:lvl3pPr marL="9525" indent="0" algn="l" defTabSz="914400" rtl="0" eaLnBrk="1" latinLnBrk="0" hangingPunct="1">
        <a:lnSpc>
          <a:spcPct val="120000"/>
        </a:lnSpc>
        <a:spcBef>
          <a:spcPts val="600"/>
        </a:spcBef>
        <a:spcAft>
          <a:spcPts val="600"/>
        </a:spcAft>
        <a:buFontTx/>
        <a:buNone/>
        <a:tabLst/>
        <a:defRPr sz="1400" kern="1200">
          <a:solidFill>
            <a:schemeClr val="tx1"/>
          </a:solidFill>
          <a:latin typeface="Modern Era" panose="02000000000000000000" pitchFamily="2" charset="0"/>
          <a:ea typeface="+mn-ea"/>
          <a:cs typeface="+mn-cs"/>
        </a:defRPr>
      </a:lvl3pPr>
      <a:lvl4pPr marL="9525" indent="0" algn="l" defTabSz="914400" rtl="0" eaLnBrk="1" latinLnBrk="0" hangingPunct="1">
        <a:lnSpc>
          <a:spcPct val="110000"/>
        </a:lnSpc>
        <a:spcBef>
          <a:spcPts val="600"/>
        </a:spcBef>
        <a:spcAft>
          <a:spcPts val="600"/>
        </a:spcAft>
        <a:buFontTx/>
        <a:buNone/>
        <a:tabLst/>
        <a:defRPr sz="1100" kern="1200">
          <a:solidFill>
            <a:schemeClr val="tx1"/>
          </a:solidFill>
          <a:latin typeface="Modern Era" panose="02000000000000000000" pitchFamily="2" charset="0"/>
          <a:ea typeface="+mn-ea"/>
          <a:cs typeface="+mn-cs"/>
        </a:defRPr>
      </a:lvl4pPr>
      <a:lvl5pPr marL="179388" indent="-169863" algn="l" defTabSz="914400" rtl="0" eaLnBrk="1" latinLnBrk="0" hangingPunct="1">
        <a:lnSpc>
          <a:spcPct val="120000"/>
        </a:lnSpc>
        <a:spcBef>
          <a:spcPts val="400"/>
        </a:spcBef>
        <a:spcAft>
          <a:spcPts val="400"/>
        </a:spcAft>
        <a:buSzPct val="85000"/>
        <a:buFont typeface="Courier New" panose="02070309020205020404" pitchFamily="49" charset="0"/>
        <a:buChar char="o"/>
        <a:tabLst/>
        <a:defRPr sz="1100" kern="1200">
          <a:solidFill>
            <a:schemeClr val="tx1"/>
          </a:solidFill>
          <a:latin typeface="Modern Era" panose="020000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47" userDrawn="1">
          <p15:clr>
            <a:srgbClr val="F26B43"/>
          </p15:clr>
        </p15:guide>
        <p15:guide id="2" pos="7333" userDrawn="1">
          <p15:clr>
            <a:srgbClr val="F26B43"/>
          </p15:clr>
        </p15:guide>
        <p15:guide id="3" pos="801" userDrawn="1">
          <p15:clr>
            <a:srgbClr val="F26B43"/>
          </p15:clr>
        </p15:guide>
        <p15:guide id="4" pos="937" userDrawn="1">
          <p15:clr>
            <a:srgbClr val="F26B43"/>
          </p15:clr>
        </p15:guide>
        <p15:guide id="5" pos="1391" userDrawn="1">
          <p15:clr>
            <a:srgbClr val="F26B43"/>
          </p15:clr>
        </p15:guide>
        <p15:guide id="6" pos="1527" userDrawn="1">
          <p15:clr>
            <a:srgbClr val="F26B43"/>
          </p15:clr>
        </p15:guide>
        <p15:guide id="7" pos="1980" userDrawn="1">
          <p15:clr>
            <a:srgbClr val="F26B43"/>
          </p15:clr>
        </p15:guide>
        <p15:guide id="8" pos="2116" userDrawn="1">
          <p15:clr>
            <a:srgbClr val="F26B43"/>
          </p15:clr>
        </p15:guide>
        <p15:guide id="9" pos="2570" userDrawn="1">
          <p15:clr>
            <a:srgbClr val="F26B43"/>
          </p15:clr>
        </p15:guide>
        <p15:guide id="10" pos="2706" userDrawn="1">
          <p15:clr>
            <a:srgbClr val="F26B43"/>
          </p15:clr>
        </p15:guide>
        <p15:guide id="11" pos="3160" userDrawn="1">
          <p15:clr>
            <a:srgbClr val="F26B43"/>
          </p15:clr>
        </p15:guide>
        <p15:guide id="13" pos="3772" userDrawn="1">
          <p15:clr>
            <a:srgbClr val="F26B43"/>
          </p15:clr>
        </p15:guide>
        <p15:guide id="14" pos="3296" userDrawn="1">
          <p15:clr>
            <a:srgbClr val="F26B43"/>
          </p15:clr>
        </p15:guide>
        <p15:guide id="15" pos="3908" userDrawn="1">
          <p15:clr>
            <a:srgbClr val="F26B43"/>
          </p15:clr>
        </p15:guide>
        <p15:guide id="16" pos="4362" userDrawn="1">
          <p15:clr>
            <a:srgbClr val="F26B43"/>
          </p15:clr>
        </p15:guide>
        <p15:guide id="17" pos="4498" userDrawn="1">
          <p15:clr>
            <a:srgbClr val="F26B43"/>
          </p15:clr>
        </p15:guide>
        <p15:guide id="18" pos="4951" userDrawn="1">
          <p15:clr>
            <a:srgbClr val="F26B43"/>
          </p15:clr>
        </p15:guide>
        <p15:guide id="19" pos="5087" userDrawn="1">
          <p15:clr>
            <a:srgbClr val="F26B43"/>
          </p15:clr>
        </p15:guide>
        <p15:guide id="20" pos="5564" userDrawn="1">
          <p15:clr>
            <a:srgbClr val="F26B43"/>
          </p15:clr>
        </p15:guide>
        <p15:guide id="21" pos="5700" userDrawn="1">
          <p15:clr>
            <a:srgbClr val="F26B43"/>
          </p15:clr>
        </p15:guide>
        <p15:guide id="22" pos="6153" userDrawn="1">
          <p15:clr>
            <a:srgbClr val="F26B43"/>
          </p15:clr>
        </p15:guide>
        <p15:guide id="23" pos="6289" userDrawn="1">
          <p15:clr>
            <a:srgbClr val="F26B43"/>
          </p15:clr>
        </p15:guide>
        <p15:guide id="24" pos="6743" userDrawn="1">
          <p15:clr>
            <a:srgbClr val="F26B43"/>
          </p15:clr>
        </p15:guide>
        <p15:guide id="25" pos="6879" userDrawn="1">
          <p15:clr>
            <a:srgbClr val="F26B43"/>
          </p15:clr>
        </p15:guide>
        <p15:guide id="26" orient="horz" pos="391" userDrawn="1">
          <p15:clr>
            <a:srgbClr val="F26B43"/>
          </p15:clr>
        </p15:guide>
        <p15:guide id="27" orient="horz" pos="3929" userDrawn="1">
          <p15:clr>
            <a:srgbClr val="F26B43"/>
          </p15:clr>
        </p15:guide>
        <p15:guide id="28" orient="horz" pos="3045" userDrawn="1">
          <p15:clr>
            <a:srgbClr val="F26B43"/>
          </p15:clr>
        </p15:guide>
        <p15:guide id="29" orient="horz" pos="2160" userDrawn="1">
          <p15:clr>
            <a:srgbClr val="F26B43"/>
          </p15:clr>
        </p15:guide>
        <p15:guide id="30" orient="horz" pos="127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9C2C71-EAEC-3E15-4BB8-50D3309DE4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E1B8B-6463-CABF-F6B6-BDE3B4A7D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496" y="629352"/>
            <a:ext cx="8558840" cy="363128"/>
          </a:xfrm>
        </p:spPr>
        <p:txBody>
          <a:bodyPr/>
          <a:lstStyle/>
          <a:p>
            <a:r>
              <a:rPr lang="en-US" dirty="0"/>
              <a:t>AI Strategy Framework for Pharma Insights &amp; Analytics Teams</a:t>
            </a:r>
            <a:endParaRPr lang="en-GB" dirty="0"/>
          </a:p>
        </p:txBody>
      </p:sp>
      <p:sp>
        <p:nvSpPr>
          <p:cNvPr id="7" name="Text Placeholder 1">
            <a:extLst>
              <a:ext uri="{FF2B5EF4-FFF2-40B4-BE49-F238E27FC236}">
                <a16:creationId xmlns:a16="http://schemas.microsoft.com/office/drawing/2014/main" id="{8FDC6A31-CD7F-5780-E7DA-8FA0B26FBF82}"/>
              </a:ext>
            </a:extLst>
          </p:cNvPr>
          <p:cNvSpPr txBox="1">
            <a:spLocks/>
          </p:cNvSpPr>
          <p:nvPr/>
        </p:nvSpPr>
        <p:spPr>
          <a:xfrm>
            <a:off x="556440" y="1263658"/>
            <a:ext cx="1885179" cy="291461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Tx/>
              <a:buNone/>
              <a:defRPr sz="2000" b="0" i="0" kern="1200">
                <a:solidFill>
                  <a:schemeClr val="tx1"/>
                </a:solidFill>
                <a:latin typeface="Modern Era Medium" panose="02000000000000000000" pitchFamily="2" charset="0"/>
                <a:ea typeface="+mn-ea"/>
                <a:cs typeface="+mn-cs"/>
              </a:defRPr>
            </a:lvl1pPr>
            <a:lvl2pPr marL="9525" indent="0" algn="l" defTabSz="914400" rtl="0" eaLnBrk="1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tabLst/>
              <a:defRPr sz="1800" kern="1200">
                <a:solidFill>
                  <a:schemeClr val="tx1"/>
                </a:solidFill>
                <a:latin typeface="Modern Era Bold" panose="02000000000000000000" pitchFamily="2" charset="0"/>
                <a:ea typeface="+mn-ea"/>
                <a:cs typeface="+mn-cs"/>
              </a:defRPr>
            </a:lvl2pPr>
            <a:lvl3pPr marL="9525" indent="0" algn="l" defTabSz="914400" rtl="0" eaLnBrk="1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tabLst/>
              <a:defRPr sz="1400" kern="1200">
                <a:solidFill>
                  <a:schemeClr val="tx1"/>
                </a:solidFill>
                <a:latin typeface="Modern Era" panose="02000000000000000000" pitchFamily="2" charset="0"/>
                <a:ea typeface="+mn-ea"/>
                <a:cs typeface="+mn-cs"/>
              </a:defRPr>
            </a:lvl3pPr>
            <a:lvl4pPr marL="9525" indent="0" algn="l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tabLst/>
              <a:defRPr sz="1100" kern="1200">
                <a:solidFill>
                  <a:schemeClr val="tx1"/>
                </a:solidFill>
                <a:latin typeface="Modern Era" panose="02000000000000000000" pitchFamily="2" charset="0"/>
                <a:ea typeface="+mn-ea"/>
                <a:cs typeface="+mn-cs"/>
              </a:defRPr>
            </a:lvl4pPr>
            <a:lvl5pPr marL="179388" indent="-169863" algn="l" defTabSz="914400" rtl="0" eaLnBrk="1" latinLnBrk="0" hangingPunct="1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SzPct val="85000"/>
              <a:buFont typeface="Courier New" panose="02070309020205020404" pitchFamily="49" charset="0"/>
              <a:buChar char="o"/>
              <a:tabLst/>
              <a:defRPr sz="1100" kern="1200">
                <a:solidFill>
                  <a:schemeClr val="tx1"/>
                </a:solidFill>
                <a:latin typeface="Modern Era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>
                <a:solidFill>
                  <a:schemeClr val="accent1"/>
                </a:solidFill>
                <a:latin typeface="Modern Era Bold" panose="02000000000000000000" pitchFamily="50" charset="0"/>
              </a:rPr>
              <a:t>What’s the goal?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A6471A0C-2E09-0610-4931-ECA2414077B7}"/>
              </a:ext>
            </a:extLst>
          </p:cNvPr>
          <p:cNvSpPr/>
          <p:nvPr/>
        </p:nvSpPr>
        <p:spPr>
          <a:xfrm>
            <a:off x="556440" y="1560568"/>
            <a:ext cx="3630311" cy="1256646"/>
          </a:xfrm>
          <a:prstGeom prst="roundRect">
            <a:avLst>
              <a:gd name="adj" fmla="val 1137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t"/>
          <a:lstStyle/>
          <a:p>
            <a:pPr>
              <a:spcAft>
                <a:spcPts val="300"/>
              </a:spcAft>
            </a:pPr>
            <a:r>
              <a:rPr lang="en-US" sz="1100" dirty="0">
                <a:solidFill>
                  <a:schemeClr val="tx1"/>
                </a:solidFill>
                <a:latin typeface="Modern Era Bold" panose="02000000000000000000" pitchFamily="50" charset="0"/>
              </a:rPr>
              <a:t>What do we want to achieve by exploring AI?</a:t>
            </a:r>
          </a:p>
        </p:txBody>
      </p:sp>
      <p:sp>
        <p:nvSpPr>
          <p:cNvPr id="15" name="Text Placeholder 1">
            <a:extLst>
              <a:ext uri="{FF2B5EF4-FFF2-40B4-BE49-F238E27FC236}">
                <a16:creationId xmlns:a16="http://schemas.microsoft.com/office/drawing/2014/main" id="{AA708FB1-E8FB-0503-3915-CACB64D19ABC}"/>
              </a:ext>
            </a:extLst>
          </p:cNvPr>
          <p:cNvSpPr txBox="1">
            <a:spLocks/>
          </p:cNvSpPr>
          <p:nvPr/>
        </p:nvSpPr>
        <p:spPr>
          <a:xfrm>
            <a:off x="556440" y="2871099"/>
            <a:ext cx="3142992" cy="290681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Tx/>
              <a:buNone/>
              <a:defRPr sz="2000" b="0" i="0" kern="1200">
                <a:solidFill>
                  <a:schemeClr val="tx1"/>
                </a:solidFill>
                <a:latin typeface="Modern Era Medium" panose="02000000000000000000" pitchFamily="2" charset="0"/>
                <a:ea typeface="+mn-ea"/>
                <a:cs typeface="+mn-cs"/>
              </a:defRPr>
            </a:lvl1pPr>
            <a:lvl2pPr marL="9525" indent="0" algn="l" defTabSz="914400" rtl="0" eaLnBrk="1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tabLst/>
              <a:defRPr sz="1800" kern="1200">
                <a:solidFill>
                  <a:schemeClr val="tx1"/>
                </a:solidFill>
                <a:latin typeface="Modern Era Bold" panose="02000000000000000000" pitchFamily="2" charset="0"/>
                <a:ea typeface="+mn-ea"/>
                <a:cs typeface="+mn-cs"/>
              </a:defRPr>
            </a:lvl2pPr>
            <a:lvl3pPr marL="9525" indent="0" algn="l" defTabSz="914400" rtl="0" eaLnBrk="1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tabLst/>
              <a:defRPr sz="1400" kern="1200">
                <a:solidFill>
                  <a:schemeClr val="tx1"/>
                </a:solidFill>
                <a:latin typeface="Modern Era" panose="02000000000000000000" pitchFamily="2" charset="0"/>
                <a:ea typeface="+mn-ea"/>
                <a:cs typeface="+mn-cs"/>
              </a:defRPr>
            </a:lvl3pPr>
            <a:lvl4pPr marL="9525" indent="0" algn="l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tabLst/>
              <a:defRPr sz="1100" kern="1200">
                <a:solidFill>
                  <a:schemeClr val="tx1"/>
                </a:solidFill>
                <a:latin typeface="Modern Era" panose="02000000000000000000" pitchFamily="2" charset="0"/>
                <a:ea typeface="+mn-ea"/>
                <a:cs typeface="+mn-cs"/>
              </a:defRPr>
            </a:lvl4pPr>
            <a:lvl5pPr marL="179388" indent="-169863" algn="l" defTabSz="914400" rtl="0" eaLnBrk="1" latinLnBrk="0" hangingPunct="1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SzPct val="85000"/>
              <a:buFont typeface="Courier New" panose="02070309020205020404" pitchFamily="49" charset="0"/>
              <a:buChar char="o"/>
              <a:tabLst/>
              <a:defRPr sz="1100" kern="1200">
                <a:solidFill>
                  <a:schemeClr val="tx1"/>
                </a:solidFill>
                <a:latin typeface="Modern Era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200" b="1" dirty="0">
                <a:solidFill>
                  <a:schemeClr val="accent1"/>
                </a:solidFill>
                <a:latin typeface="Modern Era Bold" panose="02000000000000000000" pitchFamily="50" charset="0"/>
              </a:rPr>
              <a:t>Who are the key people?</a:t>
            </a:r>
            <a:endParaRPr lang="en-US" sz="1200" b="1" dirty="0">
              <a:solidFill>
                <a:schemeClr val="accent1"/>
              </a:solidFill>
              <a:latin typeface="Modern Era Bold" panose="02000000000000000000" pitchFamily="50" charset="0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FE927A23-29A0-3A3C-950D-640FEF3C8321}"/>
              </a:ext>
            </a:extLst>
          </p:cNvPr>
          <p:cNvSpPr/>
          <p:nvPr/>
        </p:nvSpPr>
        <p:spPr>
          <a:xfrm>
            <a:off x="556440" y="3203009"/>
            <a:ext cx="3630311" cy="1256646"/>
          </a:xfrm>
          <a:prstGeom prst="roundRect">
            <a:avLst>
              <a:gd name="adj" fmla="val 1176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t"/>
          <a:lstStyle/>
          <a:p>
            <a:r>
              <a:rPr lang="en-IN" sz="1100" dirty="0">
                <a:solidFill>
                  <a:schemeClr val="tx1"/>
                </a:solidFill>
                <a:latin typeface="Modern Era Bold" panose="02000000000000000000" pitchFamily="50" charset="0"/>
              </a:rPr>
              <a:t>Who needs to be involved (now or soon)i.e. IT, compliance, agencies, brand teams, data owners.</a:t>
            </a:r>
            <a:endParaRPr lang="en-US" sz="1100" dirty="0">
              <a:solidFill>
                <a:schemeClr val="tx1"/>
              </a:solidFill>
              <a:latin typeface="Modern Era Bold" panose="02000000000000000000" pitchFamily="50" charset="0"/>
            </a:endParaRPr>
          </a:p>
        </p:txBody>
      </p:sp>
      <p:sp>
        <p:nvSpPr>
          <p:cNvPr id="18" name="Text Placeholder 1">
            <a:extLst>
              <a:ext uri="{FF2B5EF4-FFF2-40B4-BE49-F238E27FC236}">
                <a16:creationId xmlns:a16="http://schemas.microsoft.com/office/drawing/2014/main" id="{B4007D82-F399-FCED-7C61-C021CF1463C7}"/>
              </a:ext>
            </a:extLst>
          </p:cNvPr>
          <p:cNvSpPr txBox="1">
            <a:spLocks/>
          </p:cNvSpPr>
          <p:nvPr/>
        </p:nvSpPr>
        <p:spPr>
          <a:xfrm>
            <a:off x="4280844" y="4492345"/>
            <a:ext cx="2627678" cy="291461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Tx/>
              <a:buNone/>
              <a:defRPr sz="2000" b="0" i="0" kern="1200">
                <a:solidFill>
                  <a:schemeClr val="tx1"/>
                </a:solidFill>
                <a:latin typeface="Modern Era Medium" panose="02000000000000000000" pitchFamily="2" charset="0"/>
                <a:ea typeface="+mn-ea"/>
                <a:cs typeface="+mn-cs"/>
              </a:defRPr>
            </a:lvl1pPr>
            <a:lvl2pPr marL="9525" indent="0" algn="l" defTabSz="914400" rtl="0" eaLnBrk="1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tabLst/>
              <a:defRPr sz="1800" kern="1200">
                <a:solidFill>
                  <a:schemeClr val="tx1"/>
                </a:solidFill>
                <a:latin typeface="Modern Era Bold" panose="02000000000000000000" pitchFamily="2" charset="0"/>
                <a:ea typeface="+mn-ea"/>
                <a:cs typeface="+mn-cs"/>
              </a:defRPr>
            </a:lvl2pPr>
            <a:lvl3pPr marL="9525" indent="0" algn="l" defTabSz="914400" rtl="0" eaLnBrk="1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tabLst/>
              <a:defRPr sz="1400" kern="1200">
                <a:solidFill>
                  <a:schemeClr val="tx1"/>
                </a:solidFill>
                <a:latin typeface="Modern Era" panose="02000000000000000000" pitchFamily="2" charset="0"/>
                <a:ea typeface="+mn-ea"/>
                <a:cs typeface="+mn-cs"/>
              </a:defRPr>
            </a:lvl3pPr>
            <a:lvl4pPr marL="9525" indent="0" algn="l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tabLst/>
              <a:defRPr sz="1100" kern="1200">
                <a:solidFill>
                  <a:schemeClr val="tx1"/>
                </a:solidFill>
                <a:latin typeface="Modern Era" panose="02000000000000000000" pitchFamily="2" charset="0"/>
                <a:ea typeface="+mn-ea"/>
                <a:cs typeface="+mn-cs"/>
              </a:defRPr>
            </a:lvl4pPr>
            <a:lvl5pPr marL="179388" indent="-169863" algn="l" defTabSz="914400" rtl="0" eaLnBrk="1" latinLnBrk="0" hangingPunct="1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SzPct val="85000"/>
              <a:buFont typeface="Courier New" panose="02070309020205020404" pitchFamily="49" charset="0"/>
              <a:buChar char="o"/>
              <a:tabLst/>
              <a:defRPr sz="1100" kern="1200">
                <a:solidFill>
                  <a:schemeClr val="tx1"/>
                </a:solidFill>
                <a:latin typeface="Modern Era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>
                <a:solidFill>
                  <a:schemeClr val="accent1"/>
                </a:solidFill>
                <a:latin typeface="Modern Era Bold" panose="02000000000000000000" pitchFamily="50" charset="0"/>
              </a:rPr>
              <a:t>What’s the next step?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CCDB5884-01D4-8137-6667-C123F184F669}"/>
              </a:ext>
            </a:extLst>
          </p:cNvPr>
          <p:cNvSpPr/>
          <p:nvPr/>
        </p:nvSpPr>
        <p:spPr>
          <a:xfrm>
            <a:off x="4280844" y="4801312"/>
            <a:ext cx="3630311" cy="1256646"/>
          </a:xfrm>
          <a:prstGeom prst="roundRect">
            <a:avLst>
              <a:gd name="adj" fmla="val 1166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t"/>
          <a:lstStyle/>
          <a:p>
            <a:r>
              <a:rPr lang="en-IN" sz="1100" dirty="0">
                <a:solidFill>
                  <a:schemeClr val="tx1"/>
                </a:solidFill>
                <a:latin typeface="Modern Era Bold" panose="02000000000000000000" pitchFamily="50" charset="0"/>
              </a:rPr>
              <a:t>What happens if the pilot is successful?</a:t>
            </a:r>
            <a:endParaRPr lang="en-US" sz="1100" dirty="0">
              <a:solidFill>
                <a:schemeClr val="tx1"/>
              </a:solidFill>
              <a:latin typeface="Modern Era Bold" panose="02000000000000000000" pitchFamily="50" charset="0"/>
            </a:endParaRPr>
          </a:p>
        </p:txBody>
      </p:sp>
      <p:sp>
        <p:nvSpPr>
          <p:cNvPr id="20" name="Text Placeholder 1">
            <a:extLst>
              <a:ext uri="{FF2B5EF4-FFF2-40B4-BE49-F238E27FC236}">
                <a16:creationId xmlns:a16="http://schemas.microsoft.com/office/drawing/2014/main" id="{D39A3CB7-1AC5-6F5F-875F-278AB682FCF4}"/>
              </a:ext>
            </a:extLst>
          </p:cNvPr>
          <p:cNvSpPr txBox="1">
            <a:spLocks/>
          </p:cNvSpPr>
          <p:nvPr/>
        </p:nvSpPr>
        <p:spPr>
          <a:xfrm>
            <a:off x="4280844" y="1263658"/>
            <a:ext cx="2746928" cy="291461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Tx/>
              <a:buNone/>
              <a:defRPr sz="2000" b="0" i="0" kern="1200">
                <a:solidFill>
                  <a:schemeClr val="tx1"/>
                </a:solidFill>
                <a:latin typeface="Modern Era Medium" panose="02000000000000000000" pitchFamily="2" charset="0"/>
                <a:ea typeface="+mn-ea"/>
                <a:cs typeface="+mn-cs"/>
              </a:defRPr>
            </a:lvl1pPr>
            <a:lvl2pPr marL="9525" indent="0" algn="l" defTabSz="914400" rtl="0" eaLnBrk="1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tabLst/>
              <a:defRPr sz="1800" kern="1200">
                <a:solidFill>
                  <a:schemeClr val="tx1"/>
                </a:solidFill>
                <a:latin typeface="Modern Era Bold" panose="02000000000000000000" pitchFamily="2" charset="0"/>
                <a:ea typeface="+mn-ea"/>
                <a:cs typeface="+mn-cs"/>
              </a:defRPr>
            </a:lvl2pPr>
            <a:lvl3pPr marL="9525" indent="0" algn="l" defTabSz="914400" rtl="0" eaLnBrk="1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tabLst/>
              <a:defRPr sz="1400" kern="1200">
                <a:solidFill>
                  <a:schemeClr val="tx1"/>
                </a:solidFill>
                <a:latin typeface="Modern Era" panose="02000000000000000000" pitchFamily="2" charset="0"/>
                <a:ea typeface="+mn-ea"/>
                <a:cs typeface="+mn-cs"/>
              </a:defRPr>
            </a:lvl3pPr>
            <a:lvl4pPr marL="9525" indent="0" algn="l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tabLst/>
              <a:defRPr sz="1100" kern="1200">
                <a:solidFill>
                  <a:schemeClr val="tx1"/>
                </a:solidFill>
                <a:latin typeface="Modern Era" panose="02000000000000000000" pitchFamily="2" charset="0"/>
                <a:ea typeface="+mn-ea"/>
                <a:cs typeface="+mn-cs"/>
              </a:defRPr>
            </a:lvl4pPr>
            <a:lvl5pPr marL="179388" indent="-169863" algn="l" defTabSz="914400" rtl="0" eaLnBrk="1" latinLnBrk="0" hangingPunct="1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SzPct val="85000"/>
              <a:buFont typeface="Courier New" panose="02070309020205020404" pitchFamily="49" charset="0"/>
              <a:buChar char="o"/>
              <a:tabLst/>
              <a:defRPr sz="1100" kern="1200">
                <a:solidFill>
                  <a:schemeClr val="tx1"/>
                </a:solidFill>
                <a:latin typeface="Modern Era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200" b="1" dirty="0">
                <a:solidFill>
                  <a:schemeClr val="accent1"/>
                </a:solidFill>
                <a:latin typeface="Modern Era Bold" panose="02000000000000000000" pitchFamily="50" charset="0"/>
              </a:rPr>
              <a:t>What are the top use cases?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2353E3B8-9BD2-6B32-D395-64BA19BD8094}"/>
              </a:ext>
            </a:extLst>
          </p:cNvPr>
          <p:cNvSpPr/>
          <p:nvPr/>
        </p:nvSpPr>
        <p:spPr>
          <a:xfrm>
            <a:off x="4280844" y="1560568"/>
            <a:ext cx="3630311" cy="1256646"/>
          </a:xfrm>
          <a:prstGeom prst="roundRect">
            <a:avLst>
              <a:gd name="adj" fmla="val 1034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t"/>
          <a:lstStyle/>
          <a:p>
            <a:pPr>
              <a:spcAft>
                <a:spcPts val="300"/>
              </a:spcAft>
            </a:pPr>
            <a:r>
              <a:rPr lang="en-IN" sz="1100" dirty="0">
                <a:solidFill>
                  <a:schemeClr val="tx1"/>
                </a:solidFill>
                <a:latin typeface="Modern Era Bold" panose="02000000000000000000" pitchFamily="50" charset="0"/>
              </a:rPr>
              <a:t>Where can AI help us today?</a:t>
            </a:r>
          </a:p>
        </p:txBody>
      </p:sp>
      <p:sp>
        <p:nvSpPr>
          <p:cNvPr id="22" name="Text Placeholder 1">
            <a:extLst>
              <a:ext uri="{FF2B5EF4-FFF2-40B4-BE49-F238E27FC236}">
                <a16:creationId xmlns:a16="http://schemas.microsoft.com/office/drawing/2014/main" id="{EEBF5C32-225B-A32E-EAFC-281A2DD4D78C}"/>
              </a:ext>
            </a:extLst>
          </p:cNvPr>
          <p:cNvSpPr txBox="1">
            <a:spLocks/>
          </p:cNvSpPr>
          <p:nvPr/>
        </p:nvSpPr>
        <p:spPr>
          <a:xfrm>
            <a:off x="4280844" y="2871099"/>
            <a:ext cx="2746928" cy="291461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Tx/>
              <a:buNone/>
              <a:defRPr sz="2000" b="0" i="0" kern="1200">
                <a:solidFill>
                  <a:schemeClr val="tx1"/>
                </a:solidFill>
                <a:latin typeface="Modern Era Medium" panose="02000000000000000000" pitchFamily="2" charset="0"/>
                <a:ea typeface="+mn-ea"/>
                <a:cs typeface="+mn-cs"/>
              </a:defRPr>
            </a:lvl1pPr>
            <a:lvl2pPr marL="9525" indent="0" algn="l" defTabSz="914400" rtl="0" eaLnBrk="1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tabLst/>
              <a:defRPr sz="1800" kern="1200">
                <a:solidFill>
                  <a:schemeClr val="tx1"/>
                </a:solidFill>
                <a:latin typeface="Modern Era Bold" panose="02000000000000000000" pitchFamily="2" charset="0"/>
                <a:ea typeface="+mn-ea"/>
                <a:cs typeface="+mn-cs"/>
              </a:defRPr>
            </a:lvl2pPr>
            <a:lvl3pPr marL="9525" indent="0" algn="l" defTabSz="914400" rtl="0" eaLnBrk="1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tabLst/>
              <a:defRPr sz="1400" kern="1200">
                <a:solidFill>
                  <a:schemeClr val="tx1"/>
                </a:solidFill>
                <a:latin typeface="Modern Era" panose="02000000000000000000" pitchFamily="2" charset="0"/>
                <a:ea typeface="+mn-ea"/>
                <a:cs typeface="+mn-cs"/>
              </a:defRPr>
            </a:lvl3pPr>
            <a:lvl4pPr marL="9525" indent="0" algn="l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tabLst/>
              <a:defRPr sz="1100" kern="1200">
                <a:solidFill>
                  <a:schemeClr val="tx1"/>
                </a:solidFill>
                <a:latin typeface="Modern Era" panose="02000000000000000000" pitchFamily="2" charset="0"/>
                <a:ea typeface="+mn-ea"/>
                <a:cs typeface="+mn-cs"/>
              </a:defRPr>
            </a:lvl4pPr>
            <a:lvl5pPr marL="179388" indent="-169863" algn="l" defTabSz="914400" rtl="0" eaLnBrk="1" latinLnBrk="0" hangingPunct="1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SzPct val="85000"/>
              <a:buFont typeface="Courier New" panose="02070309020205020404" pitchFamily="49" charset="0"/>
              <a:buChar char="o"/>
              <a:tabLst/>
              <a:defRPr sz="1100" kern="1200">
                <a:solidFill>
                  <a:schemeClr val="tx1"/>
                </a:solidFill>
                <a:latin typeface="Modern Era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>
                <a:solidFill>
                  <a:schemeClr val="accent1"/>
                </a:solidFill>
                <a:latin typeface="Modern Era Bold" panose="02000000000000000000" pitchFamily="50" charset="0"/>
              </a:rPr>
              <a:t>What’s the pilot plan?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566590E8-A9F4-4E09-12A9-13E95B1FB3DA}"/>
              </a:ext>
            </a:extLst>
          </p:cNvPr>
          <p:cNvSpPr/>
          <p:nvPr/>
        </p:nvSpPr>
        <p:spPr>
          <a:xfrm>
            <a:off x="4280844" y="3203009"/>
            <a:ext cx="3630311" cy="1256646"/>
          </a:xfrm>
          <a:prstGeom prst="roundRect">
            <a:avLst>
              <a:gd name="adj" fmla="val 1094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t"/>
          <a:lstStyle/>
          <a:p>
            <a:pPr>
              <a:spcAft>
                <a:spcPts val="300"/>
              </a:spcAft>
            </a:pPr>
            <a:r>
              <a:rPr lang="en-US" sz="1100" dirty="0">
                <a:solidFill>
                  <a:schemeClr val="tx1"/>
                </a:solidFill>
                <a:latin typeface="Modern Era Bold" panose="02000000000000000000" pitchFamily="50" charset="0"/>
              </a:rPr>
              <a:t>How will we test and learn?</a:t>
            </a:r>
          </a:p>
        </p:txBody>
      </p:sp>
      <p:sp>
        <p:nvSpPr>
          <p:cNvPr id="24" name="Text Placeholder 1">
            <a:extLst>
              <a:ext uri="{FF2B5EF4-FFF2-40B4-BE49-F238E27FC236}">
                <a16:creationId xmlns:a16="http://schemas.microsoft.com/office/drawing/2014/main" id="{2ECACE27-D3BC-0942-CE1E-D08680E1BAD9}"/>
              </a:ext>
            </a:extLst>
          </p:cNvPr>
          <p:cNvSpPr txBox="1">
            <a:spLocks/>
          </p:cNvSpPr>
          <p:nvPr/>
        </p:nvSpPr>
        <p:spPr>
          <a:xfrm>
            <a:off x="556440" y="4492345"/>
            <a:ext cx="2746928" cy="291461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Tx/>
              <a:buNone/>
              <a:defRPr sz="2000" b="0" i="0" kern="1200">
                <a:solidFill>
                  <a:schemeClr val="tx1"/>
                </a:solidFill>
                <a:latin typeface="Modern Era Medium" panose="02000000000000000000" pitchFamily="2" charset="0"/>
                <a:ea typeface="+mn-ea"/>
                <a:cs typeface="+mn-cs"/>
              </a:defRPr>
            </a:lvl1pPr>
            <a:lvl2pPr marL="9525" indent="0" algn="l" defTabSz="914400" rtl="0" eaLnBrk="1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tabLst/>
              <a:defRPr sz="1800" kern="1200">
                <a:solidFill>
                  <a:schemeClr val="tx1"/>
                </a:solidFill>
                <a:latin typeface="Modern Era Bold" panose="02000000000000000000" pitchFamily="2" charset="0"/>
                <a:ea typeface="+mn-ea"/>
                <a:cs typeface="+mn-cs"/>
              </a:defRPr>
            </a:lvl2pPr>
            <a:lvl3pPr marL="9525" indent="0" algn="l" defTabSz="914400" rtl="0" eaLnBrk="1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tabLst/>
              <a:defRPr sz="1400" kern="1200">
                <a:solidFill>
                  <a:schemeClr val="tx1"/>
                </a:solidFill>
                <a:latin typeface="Modern Era" panose="02000000000000000000" pitchFamily="2" charset="0"/>
                <a:ea typeface="+mn-ea"/>
                <a:cs typeface="+mn-cs"/>
              </a:defRPr>
            </a:lvl3pPr>
            <a:lvl4pPr marL="9525" indent="0" algn="l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tabLst/>
              <a:defRPr sz="1100" kern="1200">
                <a:solidFill>
                  <a:schemeClr val="tx1"/>
                </a:solidFill>
                <a:latin typeface="Modern Era" panose="02000000000000000000" pitchFamily="2" charset="0"/>
                <a:ea typeface="+mn-ea"/>
                <a:cs typeface="+mn-cs"/>
              </a:defRPr>
            </a:lvl4pPr>
            <a:lvl5pPr marL="179388" indent="-169863" algn="l" defTabSz="914400" rtl="0" eaLnBrk="1" latinLnBrk="0" hangingPunct="1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SzPct val="85000"/>
              <a:buFont typeface="Courier New" panose="02070309020205020404" pitchFamily="49" charset="0"/>
              <a:buChar char="o"/>
              <a:tabLst/>
              <a:defRPr sz="1100" kern="1200">
                <a:solidFill>
                  <a:schemeClr val="tx1"/>
                </a:solidFill>
                <a:latin typeface="Modern Era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>
                <a:solidFill>
                  <a:schemeClr val="accent1"/>
                </a:solidFill>
                <a:latin typeface="Modern Era Bold" panose="02000000000000000000" pitchFamily="50" charset="0"/>
              </a:rPr>
              <a:t>What are the guardrails?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B4013FB8-D746-F2F7-F85D-B133191DD555}"/>
              </a:ext>
            </a:extLst>
          </p:cNvPr>
          <p:cNvSpPr/>
          <p:nvPr/>
        </p:nvSpPr>
        <p:spPr>
          <a:xfrm>
            <a:off x="556440" y="4801312"/>
            <a:ext cx="3630311" cy="1256646"/>
          </a:xfrm>
          <a:prstGeom prst="roundRect">
            <a:avLst>
              <a:gd name="adj" fmla="val 1066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t"/>
          <a:lstStyle/>
          <a:p>
            <a:pPr>
              <a:spcAft>
                <a:spcPts val="300"/>
              </a:spcAft>
            </a:pPr>
            <a:r>
              <a:rPr lang="en-US" sz="1100" dirty="0">
                <a:solidFill>
                  <a:schemeClr val="tx1"/>
                </a:solidFill>
                <a:latin typeface="Modern Era Bold" panose="02000000000000000000" pitchFamily="50" charset="0"/>
              </a:rPr>
              <a:t>What risks do we need to manage?</a:t>
            </a:r>
          </a:p>
        </p:txBody>
      </p:sp>
      <p:sp>
        <p:nvSpPr>
          <p:cNvPr id="26" name="Text Placeholder 1">
            <a:extLst>
              <a:ext uri="{FF2B5EF4-FFF2-40B4-BE49-F238E27FC236}">
                <a16:creationId xmlns:a16="http://schemas.microsoft.com/office/drawing/2014/main" id="{75856544-DE95-333C-7D7A-FA35289FC994}"/>
              </a:ext>
            </a:extLst>
          </p:cNvPr>
          <p:cNvSpPr txBox="1">
            <a:spLocks/>
          </p:cNvSpPr>
          <p:nvPr/>
        </p:nvSpPr>
        <p:spPr>
          <a:xfrm>
            <a:off x="8002111" y="1263658"/>
            <a:ext cx="3070781" cy="291461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Tx/>
              <a:buNone/>
              <a:defRPr sz="2000" b="0" i="0" kern="1200">
                <a:solidFill>
                  <a:schemeClr val="tx1"/>
                </a:solidFill>
                <a:latin typeface="Modern Era Medium" panose="02000000000000000000" pitchFamily="2" charset="0"/>
                <a:ea typeface="+mn-ea"/>
                <a:cs typeface="+mn-cs"/>
              </a:defRPr>
            </a:lvl1pPr>
            <a:lvl2pPr marL="9525" indent="0" algn="l" defTabSz="914400" rtl="0" eaLnBrk="1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tabLst/>
              <a:defRPr sz="1800" kern="1200">
                <a:solidFill>
                  <a:schemeClr val="tx1"/>
                </a:solidFill>
                <a:latin typeface="Modern Era Bold" panose="02000000000000000000" pitchFamily="2" charset="0"/>
                <a:ea typeface="+mn-ea"/>
                <a:cs typeface="+mn-cs"/>
              </a:defRPr>
            </a:lvl2pPr>
            <a:lvl3pPr marL="9525" indent="0" algn="l" defTabSz="914400" rtl="0" eaLnBrk="1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tabLst/>
              <a:defRPr sz="1400" kern="1200">
                <a:solidFill>
                  <a:schemeClr val="tx1"/>
                </a:solidFill>
                <a:latin typeface="Modern Era" panose="02000000000000000000" pitchFamily="2" charset="0"/>
                <a:ea typeface="+mn-ea"/>
                <a:cs typeface="+mn-cs"/>
              </a:defRPr>
            </a:lvl3pPr>
            <a:lvl4pPr marL="9525" indent="0" algn="l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tabLst/>
              <a:defRPr sz="1100" kern="1200">
                <a:solidFill>
                  <a:schemeClr val="tx1"/>
                </a:solidFill>
                <a:latin typeface="Modern Era" panose="02000000000000000000" pitchFamily="2" charset="0"/>
                <a:ea typeface="+mn-ea"/>
                <a:cs typeface="+mn-cs"/>
              </a:defRPr>
            </a:lvl4pPr>
            <a:lvl5pPr marL="179388" indent="-169863" algn="l" defTabSz="914400" rtl="0" eaLnBrk="1" latinLnBrk="0" hangingPunct="1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SzPct val="85000"/>
              <a:buFont typeface="Courier New" panose="02070309020205020404" pitchFamily="49" charset="0"/>
              <a:buChar char="o"/>
              <a:tabLst/>
              <a:defRPr sz="1100" kern="1200">
                <a:solidFill>
                  <a:schemeClr val="tx1"/>
                </a:solidFill>
                <a:latin typeface="Modern Era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>
                <a:solidFill>
                  <a:schemeClr val="accent1"/>
                </a:solidFill>
                <a:latin typeface="Modern Era Bold" panose="02000000000000000000" pitchFamily="50" charset="0"/>
              </a:rPr>
              <a:t>Is our data ready?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74B5BE95-BA97-5391-C87C-C45D29B82832}"/>
              </a:ext>
            </a:extLst>
          </p:cNvPr>
          <p:cNvSpPr/>
          <p:nvPr/>
        </p:nvSpPr>
        <p:spPr>
          <a:xfrm>
            <a:off x="8005249" y="1560568"/>
            <a:ext cx="3630311" cy="1256646"/>
          </a:xfrm>
          <a:prstGeom prst="roundRect">
            <a:avLst>
              <a:gd name="adj" fmla="val 944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t"/>
          <a:lstStyle/>
          <a:p>
            <a:pPr>
              <a:spcAft>
                <a:spcPts val="300"/>
              </a:spcAft>
            </a:pPr>
            <a:r>
              <a:rPr lang="en-IN" sz="1100" dirty="0">
                <a:solidFill>
                  <a:schemeClr val="tx1"/>
                </a:solidFill>
                <a:latin typeface="Modern Era Bold" panose="02000000000000000000" pitchFamily="50" charset="0"/>
              </a:rPr>
              <a:t>What data will these use cases rely on? Is it accessible, clean, and connected?</a:t>
            </a:r>
          </a:p>
        </p:txBody>
      </p:sp>
      <p:sp>
        <p:nvSpPr>
          <p:cNvPr id="28" name="Text Placeholder 1">
            <a:extLst>
              <a:ext uri="{FF2B5EF4-FFF2-40B4-BE49-F238E27FC236}">
                <a16:creationId xmlns:a16="http://schemas.microsoft.com/office/drawing/2014/main" id="{6CC68E83-6B04-B2A5-0448-C170E8943741}"/>
              </a:ext>
            </a:extLst>
          </p:cNvPr>
          <p:cNvSpPr txBox="1">
            <a:spLocks/>
          </p:cNvSpPr>
          <p:nvPr/>
        </p:nvSpPr>
        <p:spPr>
          <a:xfrm>
            <a:off x="8002111" y="2871099"/>
            <a:ext cx="3046189" cy="291461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Tx/>
              <a:buNone/>
              <a:defRPr sz="2000" b="0" i="0" kern="1200">
                <a:solidFill>
                  <a:schemeClr val="tx1"/>
                </a:solidFill>
                <a:latin typeface="Modern Era Medium" panose="02000000000000000000" pitchFamily="2" charset="0"/>
                <a:ea typeface="+mn-ea"/>
                <a:cs typeface="+mn-cs"/>
              </a:defRPr>
            </a:lvl1pPr>
            <a:lvl2pPr marL="9525" indent="0" algn="l" defTabSz="914400" rtl="0" eaLnBrk="1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tabLst/>
              <a:defRPr sz="1800" kern="1200">
                <a:solidFill>
                  <a:schemeClr val="tx1"/>
                </a:solidFill>
                <a:latin typeface="Modern Era Bold" panose="02000000000000000000" pitchFamily="2" charset="0"/>
                <a:ea typeface="+mn-ea"/>
                <a:cs typeface="+mn-cs"/>
              </a:defRPr>
            </a:lvl2pPr>
            <a:lvl3pPr marL="9525" indent="0" algn="l" defTabSz="914400" rtl="0" eaLnBrk="1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tabLst/>
              <a:defRPr sz="1400" kern="1200">
                <a:solidFill>
                  <a:schemeClr val="tx1"/>
                </a:solidFill>
                <a:latin typeface="Modern Era" panose="02000000000000000000" pitchFamily="2" charset="0"/>
                <a:ea typeface="+mn-ea"/>
                <a:cs typeface="+mn-cs"/>
              </a:defRPr>
            </a:lvl3pPr>
            <a:lvl4pPr marL="9525" indent="0" algn="l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tabLst/>
              <a:defRPr sz="1100" kern="1200">
                <a:solidFill>
                  <a:schemeClr val="tx1"/>
                </a:solidFill>
                <a:latin typeface="Modern Era" panose="02000000000000000000" pitchFamily="2" charset="0"/>
                <a:ea typeface="+mn-ea"/>
                <a:cs typeface="+mn-cs"/>
              </a:defRPr>
            </a:lvl4pPr>
            <a:lvl5pPr marL="179388" indent="-169863" algn="l" defTabSz="914400" rtl="0" eaLnBrk="1" latinLnBrk="0" hangingPunct="1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SzPct val="85000"/>
              <a:buFont typeface="Courier New" panose="02070309020205020404" pitchFamily="49" charset="0"/>
              <a:buChar char="o"/>
              <a:tabLst/>
              <a:defRPr sz="1100" kern="1200">
                <a:solidFill>
                  <a:schemeClr val="tx1"/>
                </a:solidFill>
                <a:latin typeface="Modern Era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>
                <a:solidFill>
                  <a:schemeClr val="accent1"/>
                </a:solidFill>
                <a:latin typeface="Modern Era Bold" panose="02000000000000000000" pitchFamily="50" charset="0"/>
              </a:rPr>
              <a:t>How will we manage change?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0782202-DB5C-0F4F-2E10-A625B5C16A06}"/>
              </a:ext>
            </a:extLst>
          </p:cNvPr>
          <p:cNvSpPr/>
          <p:nvPr/>
        </p:nvSpPr>
        <p:spPr>
          <a:xfrm>
            <a:off x="8002111" y="3203009"/>
            <a:ext cx="3630311" cy="2854949"/>
          </a:xfrm>
          <a:prstGeom prst="roundRect">
            <a:avLst>
              <a:gd name="adj" fmla="val 552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t"/>
          <a:lstStyle/>
          <a:p>
            <a:pPr>
              <a:spcAft>
                <a:spcPts val="300"/>
              </a:spcAft>
            </a:pPr>
            <a:r>
              <a:rPr lang="en-US" sz="1100" dirty="0">
                <a:solidFill>
                  <a:schemeClr val="tx1"/>
                </a:solidFill>
                <a:latin typeface="Modern Era Bold" panose="02000000000000000000" pitchFamily="50" charset="0"/>
              </a:rPr>
              <a:t>How will we build confidence and momentum across the team?</a:t>
            </a:r>
          </a:p>
        </p:txBody>
      </p:sp>
      <p:pic>
        <p:nvPicPr>
          <p:cNvPr id="5" name="Picture 4" descr="A blue and black background&#10;&#10;Description automatically generated">
            <a:extLst>
              <a:ext uri="{FF2B5EF4-FFF2-40B4-BE49-F238E27FC236}">
                <a16:creationId xmlns:a16="http://schemas.microsoft.com/office/drawing/2014/main" id="{174C8670-E661-6468-03F6-2473885B750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64352" y="0"/>
            <a:ext cx="2927648" cy="1654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869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6">
      <a:dk1>
        <a:srgbClr val="0A0C28"/>
      </a:dk1>
      <a:lt1>
        <a:srgbClr val="FFFFFF"/>
      </a:lt1>
      <a:dk2>
        <a:srgbClr val="646EE6"/>
      </a:dk2>
      <a:lt2>
        <a:srgbClr val="00BBBA"/>
      </a:lt2>
      <a:accent1>
        <a:srgbClr val="FFF06E"/>
      </a:accent1>
      <a:accent2>
        <a:srgbClr val="E7E7EA"/>
      </a:accent2>
      <a:accent3>
        <a:srgbClr val="646EE6"/>
      </a:accent3>
      <a:accent4>
        <a:srgbClr val="00BBBA"/>
      </a:accent4>
      <a:accent5>
        <a:srgbClr val="FFFEF1"/>
      </a:accent5>
      <a:accent6>
        <a:srgbClr val="000000"/>
      </a:accent6>
      <a:hlink>
        <a:srgbClr val="0563C1"/>
      </a:hlink>
      <a:folHlink>
        <a:srgbClr val="954F72"/>
      </a:folHlink>
    </a:clrScheme>
    <a:fontScheme name="Custom 1">
      <a:majorFont>
        <a:latin typeface="Modern Era Medium"/>
        <a:ea typeface=""/>
        <a:cs typeface=""/>
      </a:majorFont>
      <a:minorFont>
        <a:latin typeface="Modern Er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430FBED77980448FCD7AAC5ED8D393" ma:contentTypeVersion="20" ma:contentTypeDescription="Create a new document." ma:contentTypeScope="" ma:versionID="30fe8a181d9975fc9d0e2e7c56cff7c8">
  <xsd:schema xmlns:xsd="http://www.w3.org/2001/XMLSchema" xmlns:xs="http://www.w3.org/2001/XMLSchema" xmlns:p="http://schemas.microsoft.com/office/2006/metadata/properties" xmlns:ns1="http://schemas.microsoft.com/sharepoint/v3" xmlns:ns2="555e7cd2-a0e9-4023-8580-8f9b844df558" xmlns:ns3="fe3b7ce9-330c-4a3e-966e-d6032ac6aaa2" targetNamespace="http://schemas.microsoft.com/office/2006/metadata/properties" ma:root="true" ma:fieldsID="2be9e4de1a05613891e576c75946a684" ns1:_="" ns2:_="" ns3:_="">
    <xsd:import namespace="http://schemas.microsoft.com/sharepoint/v3"/>
    <xsd:import namespace="555e7cd2-a0e9-4023-8580-8f9b844df558"/>
    <xsd:import namespace="fe3b7ce9-330c-4a3e-966e-d6032ac6aaa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1:_ip_UnifiedCompliancePolicyProperties" minOccurs="0"/>
                <xsd:element ref="ns1:_ip_UnifiedCompliancePolicyUIAc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5e7cd2-a0e9-4023-8580-8f9b844df5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b0d7f56e-03b7-42f8-9713-8f0707ff89d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3b7ce9-330c-4a3e-966e-d6032ac6aaa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eccda6a6-a52f-4f6d-8f30-b5c03913d4b5}" ma:internalName="TaxCatchAll" ma:showField="CatchAllData" ma:web="fe3b7ce9-330c-4a3e-966e-d6032ac6aaa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fe3b7ce9-330c-4a3e-966e-d6032ac6aaa2" xsi:nil="true"/>
    <lcf76f155ced4ddcb4097134ff3c332f xmlns="555e7cd2-a0e9-4023-8580-8f9b844df558">
      <Terms xmlns="http://schemas.microsoft.com/office/infopath/2007/PartnerControls"/>
    </lcf76f155ced4ddcb4097134ff3c332f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A4BB065-1D83-42B9-8DC6-D6612CC6EC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55e7cd2-a0e9-4023-8580-8f9b844df558"/>
    <ds:schemaRef ds:uri="fe3b7ce9-330c-4a3e-966e-d6032ac6aaa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B34FF40-A52F-4C0D-8DC9-37408039A04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BAC5302-7A79-4FA2-B235-A00D0EC3662E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fe3b7ce9-330c-4a3e-966e-d6032ac6aaa2"/>
    <ds:schemaRef ds:uri="555e7cd2-a0e9-4023-8580-8f9b844df55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813</TotalTime>
  <Words>148</Words>
  <Application>Microsoft Office PowerPoint</Application>
  <PresentationFormat>Widescreen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Arial</vt:lpstr>
      <vt:lpstr>Courier New</vt:lpstr>
      <vt:lpstr>Modern Era</vt:lpstr>
      <vt:lpstr>Modern Era Bold</vt:lpstr>
      <vt:lpstr>Modern Era Medium</vt:lpstr>
      <vt:lpstr>Office Theme</vt:lpstr>
      <vt:lpstr>AI Strategy Framework for Pharma Insights &amp; Analytics Teams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 Walton</dc:creator>
  <cp:lastModifiedBy>Manoj Jay</cp:lastModifiedBy>
  <cp:revision>107</cp:revision>
  <dcterms:created xsi:type="dcterms:W3CDTF">2024-02-15T11:43:29Z</dcterms:created>
  <dcterms:modified xsi:type="dcterms:W3CDTF">2025-07-23T13:37:22Z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0x01010007430FBED77980448FCD7AAC5ED8D393</vt:lpwstr>
  </property>
  <property fmtid="{D5CDD505-2E9C-101B-9397-08002B2CF9AE}" pid="3" name="MediaServiceImageTags">
    <vt:lpwstr/>
  </property>
</Properties>
</file>